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0" r:id="rId4"/>
    <p:sldId id="272" r:id="rId5"/>
    <p:sldId id="271" r:id="rId6"/>
    <p:sldId id="274" r:id="rId7"/>
    <p:sldId id="275" r:id="rId8"/>
    <p:sldId id="276" r:id="rId9"/>
    <p:sldId id="277" r:id="rId10"/>
    <p:sldId id="279" r:id="rId11"/>
    <p:sldId id="273" r:id="rId12"/>
    <p:sldId id="258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99" autoAdjust="0"/>
  </p:normalViewPr>
  <p:slideViewPr>
    <p:cSldViewPr>
      <p:cViewPr varScale="1">
        <p:scale>
          <a:sx n="86" d="100"/>
          <a:sy n="86" d="100"/>
        </p:scale>
        <p:origin x="562" y="67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24-May-20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24-May-20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24-May-20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24-May-20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24-May-20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24-May-20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24-May-20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24-May-20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24-May-20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24-May-20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24-May-20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24-May-20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24-May-20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/>
              <a:t>Нацртаћу, испричаћу...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/>
              <a:t>26.05.2020.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Нацртаћу, испричаћу...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Јер смо апсолутно сигурни да оно што сте ви правили током ове четири године јесте засигурно већа уметност од било које приказане у најчувенијим музејима.</a:t>
            </a:r>
          </a:p>
          <a:p>
            <a:r>
              <a:rPr lang="sr-Cyrl-RS" dirty="0"/>
              <a:t>Зато што сте у сваки рад уложили комадић воље, труда и љубави и то се и видело.</a:t>
            </a:r>
          </a:p>
          <a:p>
            <a:r>
              <a:rPr lang="sr-Cyrl-RS" dirty="0"/>
              <a:t>Хвала вам што сте ви нас научили шта је уметност.</a:t>
            </a:r>
          </a:p>
          <a:p>
            <a:r>
              <a:rPr lang="sr-Cyrl-RS" dirty="0"/>
              <a:t>Научили сте да се забављате док учите разне технике.</a:t>
            </a:r>
          </a:p>
          <a:p>
            <a:r>
              <a:rPr lang="sr-Cyrl-RS" dirty="0"/>
              <a:t>Научили сте да није најважније имати само таленат већ и вољу за рад.</a:t>
            </a:r>
          </a:p>
          <a:p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68842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Нацртаћу, испричаћу...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pPr marL="0" indent="0" algn="ctr">
              <a:buNone/>
            </a:pPr>
            <a:r>
              <a:rPr lang="sr-Cyrl-RS" dirty="0"/>
              <a:t>Хвала на свему и на сваком вашем раду!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sr-Cyrl-R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r-Cyrl-RS" dirty="0">
                <a:sym typeface="Wingdings" panose="05000000000000000000" pitchFamily="2" charset="2"/>
              </a:rPr>
              <a:t>Сигурни смо да ћете једног дана постати велики уметници са делима вредних галерија.</a:t>
            </a:r>
          </a:p>
          <a:p>
            <a:pPr marL="0" indent="0">
              <a:buNone/>
            </a:pPr>
            <a:r>
              <a:rPr lang="sr-Cyrl-RS" dirty="0">
                <a:sym typeface="Wingdings" panose="05000000000000000000" pitchFamily="2" charset="2"/>
              </a:rPr>
              <a:t>Срећно у даљем учењу Ликовне културе. 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860193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Хвала на пажњи!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RS" dirty="0"/>
              <a:t>Домаћи задатак: Слике радова послати на </a:t>
            </a:r>
            <a:r>
              <a:rPr lang="en-US" dirty="0"/>
              <a:t>Google </a:t>
            </a:r>
            <a:r>
              <a:rPr lang="sr-Cyrl-RS" dirty="0"/>
              <a:t>учионици.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75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Нацртаћу, испричаћу...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Драги ученици,</a:t>
            </a:r>
          </a:p>
          <a:p>
            <a:pPr marL="0" indent="0">
              <a:buNone/>
            </a:pPr>
            <a:r>
              <a:rPr lang="sr-Cyrl-RS" dirty="0"/>
              <a:t>ово нам је последњи заједнички час Ликовне културе у четвртом разреду. Било би далеко лепше да га проводимо заједно у школи, али ситуација је таква да нисмо у могућности. </a:t>
            </a:r>
          </a:p>
          <a:p>
            <a:pPr marL="0" indent="0">
              <a:buNone/>
            </a:pPr>
            <a:r>
              <a:rPr lang="sr-Cyrl-RS" dirty="0"/>
              <a:t>Ваш задатак данас ће бити да илуструјете ситуацију која ће вам остати највише у памћењу на четири године које сте провели са учитељицом.</a:t>
            </a:r>
          </a:p>
          <a:p>
            <a:pPr marL="0" indent="0">
              <a:buNone/>
            </a:pPr>
            <a:r>
              <a:rPr lang="sr-Cyrl-RS" dirty="0"/>
              <a:t>Ситуација је сигурно доста, изаберите ону која вам је најдража и на коју прву помислите кад се сетите протекле четири године.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Нацртаћу, испричаћу...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dirty="0"/>
              <a:t>Па зато, хајде нацртајте и испричајте цртежом јер то најбоље радите.</a:t>
            </a:r>
          </a:p>
          <a:p>
            <a:r>
              <a:rPr lang="sr-Cyrl-RS" dirty="0"/>
              <a:t>Од материјала вам је потребно:</a:t>
            </a:r>
          </a:p>
          <a:p>
            <a:r>
              <a:rPr lang="sr-Cyrl-RS" dirty="0"/>
              <a:t>Папир из блока.</a:t>
            </a:r>
          </a:p>
          <a:p>
            <a:r>
              <a:rPr lang="sr-Cyrl-RS" dirty="0"/>
              <a:t>Бојице, фломастери, воштане боје, темпере (за шта год се одлучите).</a:t>
            </a:r>
          </a:p>
          <a:p>
            <a:r>
              <a:rPr lang="sr-Cyrl-RS" dirty="0"/>
              <a:t>Добра воља и расположење!</a:t>
            </a:r>
          </a:p>
          <a:p>
            <a:endParaRPr lang="sr-Cyrl-RS" dirty="0"/>
          </a:p>
          <a:p>
            <a:r>
              <a:rPr lang="sr-Cyrl-RS" dirty="0"/>
              <a:t>Срећно!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442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Нацртаћу, испричаћу...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sr-Cyrl-RS" dirty="0"/>
          </a:p>
          <a:p>
            <a:pPr algn="ctr"/>
            <a:endParaRPr lang="sr-Cyrl-RS" dirty="0"/>
          </a:p>
          <a:p>
            <a:pPr algn="ctr"/>
            <a:endParaRPr lang="sr-Cyrl-RS" dirty="0"/>
          </a:p>
          <a:p>
            <a:pPr marL="0" indent="0" algn="ctr">
              <a:buNone/>
            </a:pPr>
            <a:r>
              <a:rPr lang="en-US" sz="3200" dirty="0"/>
              <a:t>A </a:t>
            </a:r>
            <a:r>
              <a:rPr lang="sr-Cyrl-RS" sz="3200" dirty="0"/>
              <a:t>сад...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70790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Нацртаћу, испричаћу...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Драги ученици,</a:t>
            </a:r>
          </a:p>
          <a:p>
            <a:pPr marL="0" indent="0">
              <a:buNone/>
            </a:pPr>
            <a:r>
              <a:rPr lang="sr-Cyrl-RS" dirty="0"/>
              <a:t>такође желимо да похвалимо ваш досадашњи рад, поготово током онлајн наставе, јер сте дали све од себе и уложили велики труд.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484475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Нацртаћу, испричаћу...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Драги ученици,</a:t>
            </a:r>
          </a:p>
          <a:p>
            <a:pPr marL="0" indent="0">
              <a:buNone/>
            </a:pPr>
            <a:r>
              <a:rPr lang="sr-Cyrl-RS" dirty="0">
                <a:sym typeface="Wingdings" panose="05000000000000000000" pitchFamily="2" charset="2"/>
              </a:rPr>
              <a:t>дивно је што сте научили да цртате, бојите, обликујете, правите, моделујете и снимате... 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354410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Нацртаћу, испричаћу...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Драги ученици,</a:t>
            </a:r>
          </a:p>
          <a:p>
            <a:pPr marL="0" indent="0">
              <a:buNone/>
            </a:pPr>
            <a:r>
              <a:rPr lang="sr-Cyrl-RS" dirty="0"/>
              <a:t>Можда нисте постали </a:t>
            </a:r>
          </a:p>
          <a:p>
            <a:pPr marL="0" indent="0">
              <a:buNone/>
            </a:pPr>
            <a:endParaRPr lang="sr-Cyrl-R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64050B1-B2D5-41C1-91A8-7E39744EBB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012" y="2220982"/>
            <a:ext cx="2438400" cy="286737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EFD1EF-C429-43CF-A73F-79D9032090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611" y="2116584"/>
            <a:ext cx="2657462" cy="30761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D02A495-2B90-476B-9D62-2F0062617063}"/>
              </a:ext>
            </a:extLst>
          </p:cNvPr>
          <p:cNvSpPr txBox="1"/>
          <p:nvPr/>
        </p:nvSpPr>
        <p:spPr>
          <a:xfrm>
            <a:off x="4951412" y="5334000"/>
            <a:ext cx="16764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sr-Cyrl-RS" sz="2400" dirty="0"/>
              <a:t>Пикасо.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5F6D7C-74BE-4813-A9E7-3FAD313AD426}"/>
              </a:ext>
            </a:extLst>
          </p:cNvPr>
          <p:cNvSpPr txBox="1"/>
          <p:nvPr/>
        </p:nvSpPr>
        <p:spPr>
          <a:xfrm>
            <a:off x="8228012" y="5410200"/>
            <a:ext cx="27432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sr-Cyrl-RS" sz="2400" dirty="0"/>
              <a:t>а ни Микеланђело.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84061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Нацртаћу, испричаћу...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Ваши радови нису ни налик</a:t>
            </a:r>
          </a:p>
          <a:p>
            <a:pPr marL="0" indent="0">
              <a:buNone/>
            </a:pPr>
            <a:endParaRPr lang="sr-Cyrl-R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DFAC20-03B6-4291-8EB2-69279396E6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212" y="2590800"/>
            <a:ext cx="3911600" cy="2933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3BBD223-E16B-4D24-AB66-0EC15282B5FB}"/>
              </a:ext>
            </a:extLst>
          </p:cNvPr>
          <p:cNvSpPr txBox="1"/>
          <p:nvPr/>
        </p:nvSpPr>
        <p:spPr>
          <a:xfrm>
            <a:off x="7923212" y="5638800"/>
            <a:ext cx="25146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sr-Cyrl-RS" sz="2400" dirty="0"/>
              <a:t>Мона Лизи.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4816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Нацртаћу, испричаћу...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Скулптуре које сте правили и обликовали нису ни налик</a:t>
            </a:r>
          </a:p>
          <a:p>
            <a:pPr marL="0" indent="0">
              <a:buNone/>
            </a:pPr>
            <a:endParaRPr lang="sr-Cyrl-R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F7028B-46EF-4C5F-BBB3-04129888FE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75"/>
          <a:stretch/>
        </p:blipFill>
        <p:spPr>
          <a:xfrm>
            <a:off x="3732212" y="2514600"/>
            <a:ext cx="2895600" cy="355033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2CF21BE-B830-4E71-A567-3929A3BAEA53}"/>
              </a:ext>
            </a:extLst>
          </p:cNvPr>
          <p:cNvSpPr txBox="1"/>
          <p:nvPr/>
        </p:nvSpPr>
        <p:spPr>
          <a:xfrm>
            <a:off x="7008812" y="5486400"/>
            <a:ext cx="44958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sr-Cyrl-RS" sz="2400" dirty="0"/>
              <a:t>оним изложеним у музејима.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4611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52</TotalTime>
  <Words>388</Words>
  <Application>Microsoft Office PowerPoint</Application>
  <PresentationFormat>Custom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Consolas</vt:lpstr>
      <vt:lpstr>Corbel</vt:lpstr>
      <vt:lpstr>Chalkboard 16x9</vt:lpstr>
      <vt:lpstr>Нацртаћу, испричаћу...</vt:lpstr>
      <vt:lpstr>Нацртаћу, испричаћу...</vt:lpstr>
      <vt:lpstr>Нацртаћу, испричаћу...</vt:lpstr>
      <vt:lpstr>Нацртаћу, испричаћу...</vt:lpstr>
      <vt:lpstr>Нацртаћу, испричаћу...</vt:lpstr>
      <vt:lpstr>Нацртаћу, испричаћу...</vt:lpstr>
      <vt:lpstr>Нацртаћу, испричаћу...</vt:lpstr>
      <vt:lpstr>Нацртаћу, испричаћу...</vt:lpstr>
      <vt:lpstr>Нацртаћу, испричаћу...</vt:lpstr>
      <vt:lpstr>Нацртаћу, испричаћу...</vt:lpstr>
      <vt:lpstr>Нацртаћу, испричаћу...</vt:lpstr>
      <vt:lpstr>Хвала на пажњи!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Нацртаћу, испричаћу...</dc:title>
  <dc:creator>Irena</dc:creator>
  <cp:lastModifiedBy>Irena</cp:lastModifiedBy>
  <cp:revision>7</cp:revision>
  <dcterms:created xsi:type="dcterms:W3CDTF">2020-05-24T14:34:10Z</dcterms:created>
  <dcterms:modified xsi:type="dcterms:W3CDTF">2020-05-24T15:29:15Z</dcterms:modified>
</cp:coreProperties>
</file>